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7" r:id="rId9"/>
    <p:sldId id="268" r:id="rId10"/>
    <p:sldId id="276" r:id="rId11"/>
    <p:sldId id="270" r:id="rId12"/>
    <p:sldId id="273" r:id="rId13"/>
    <p:sldId id="264" r:id="rId14"/>
    <p:sldId id="263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>
            <a:off x="904872" y="3235883"/>
            <a:ext cx="8215316" cy="0"/>
          </a:xfrm>
          <a:prstGeom prst="straightConnector1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1">
            <a:lum contrast="36000"/>
          </a:blip>
          <a:stretch>
            <a:fillRect/>
          </a:stretch>
        </p:blipFill>
        <p:spPr>
          <a:xfrm>
            <a:off x="0" y="0"/>
            <a:ext cx="12280106" cy="6891666"/>
          </a:xfrm>
          <a:prstGeom prst="rect">
            <a:avLst/>
          </a:prstGeom>
        </p:spPr>
      </p:pic>
      <p:sp>
        <p:nvSpPr>
          <p:cNvPr id="10" name="Title 1"/>
          <p:cNvSpPr txBox="1">
            <a:spLocks noGrp="1"/>
          </p:cNvSpPr>
          <p:nvPr>
            <p:ph type="ctrTitle"/>
          </p:nvPr>
        </p:nvSpPr>
        <p:spPr>
          <a:xfrm rot="10800000" flipV="1">
            <a:off x="2083592" y="1678721"/>
            <a:ext cx="9375775" cy="14089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8000" b="1" u="sng" dirty="0">
                <a:solidFill>
                  <a:schemeClr val="tx1"/>
                </a:solidFill>
              </a:rPr>
              <a:t>PRESENTATION ON:</a:t>
            </a:r>
            <a:endParaRPr lang="en-US" sz="8000" b="1" u="sng" dirty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23272" y="252650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223272" y="2526506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23" name="Subtitle 2"/>
          <p:cNvSpPr txBox="1"/>
          <p:nvPr/>
        </p:nvSpPr>
        <p:spPr>
          <a:xfrm>
            <a:off x="685956" y="4495988"/>
            <a:ext cx="10645462" cy="158744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7100" b="1" dirty="0">
                <a:solidFill>
                  <a:srgbClr val="FFFF00"/>
                </a:solidFill>
              </a:rPr>
              <a:t>TYPING GAME : Space Typers </a:t>
            </a:r>
            <a:r>
              <a:rPr lang="en-US" sz="6000" b="1" dirty="0">
                <a:solidFill>
                  <a:srgbClr val="C00000"/>
                </a:solidFill>
              </a:rPr>
              <a:t> </a:t>
            </a:r>
            <a:endParaRPr lang="en-US" sz="6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545" y="609600"/>
            <a:ext cx="8596630" cy="720725"/>
          </a:xfrm>
        </p:spPr>
        <p:txBody>
          <a:bodyPr/>
          <a:lstStyle/>
          <a:p>
            <a:r>
              <a:rPr lang="en-US"/>
              <a:t>Main Page:</a:t>
            </a:r>
            <a:endParaRPr lang="en-US"/>
          </a:p>
        </p:txBody>
      </p:sp>
      <p:pic>
        <p:nvPicPr>
          <p:cNvPr id="4" name="Content Placeholder 3" descr="main page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166687"/>
            <a:ext cx="12950153" cy="71437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545" y="609600"/>
            <a:ext cx="8596630" cy="608965"/>
          </a:xfrm>
        </p:spPr>
        <p:txBody>
          <a:bodyPr>
            <a:normAutofit fontScale="90000"/>
          </a:bodyPr>
          <a:lstStyle/>
          <a:p>
            <a:r>
              <a:rPr lang="en-US"/>
              <a:t>Scoreboard:</a:t>
            </a:r>
            <a:endParaRPr lang="en-US"/>
          </a:p>
        </p:txBody>
      </p:sp>
      <p:pic>
        <p:nvPicPr>
          <p:cNvPr id="5" name="Content Placeholder 4" descr="scor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40640" y="0"/>
            <a:ext cx="1223264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53037" y="-3798095"/>
            <a:ext cx="50511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36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1">
            <a:lum contrast="18000"/>
          </a:blip>
          <a:stretch>
            <a:fillRect/>
          </a:stretch>
        </p:blipFill>
        <p:spPr>
          <a:xfrm>
            <a:off x="0" y="-130968"/>
            <a:ext cx="12192000" cy="7250906"/>
          </a:xfrm>
        </p:spPr>
      </p:pic>
      <p:sp>
        <p:nvSpPr>
          <p:cNvPr id="9" name="TextBox 8"/>
          <p:cNvSpPr txBox="1"/>
          <p:nvPr/>
        </p:nvSpPr>
        <p:spPr>
          <a:xfrm>
            <a:off x="5253037" y="1716881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81290" y="2035382"/>
            <a:ext cx="1016132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chemeClr val="accent4"/>
                </a:solidFill>
              </a:rPr>
              <a:t>Lack of experience</a:t>
            </a:r>
            <a:endParaRPr lang="en-US" sz="4400" b="1" dirty="0">
              <a:solidFill>
                <a:schemeClr val="accent4"/>
              </a:solidFill>
            </a:endParaRPr>
          </a:p>
          <a:p>
            <a:endParaRPr lang="en-US" sz="4400" b="1" dirty="0">
              <a:solidFill>
                <a:schemeClr val="accent4"/>
              </a:solidFill>
            </a:endParaRP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chemeClr val="accent4"/>
                </a:solidFill>
              </a:rPr>
              <a:t>Had to start from the scratch</a:t>
            </a:r>
            <a:endParaRPr lang="en-US" sz="4400" b="1" dirty="0">
              <a:solidFill>
                <a:schemeClr val="accent4"/>
              </a:solidFill>
            </a:endParaRPr>
          </a:p>
          <a:p>
            <a:endParaRPr lang="en-US" sz="4400" b="1" dirty="0">
              <a:solidFill>
                <a:schemeClr val="accent4"/>
              </a:solidFill>
            </a:endParaRPr>
          </a:p>
          <a:p>
            <a:pPr marL="742950" indent="-74295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chemeClr val="accent4"/>
                </a:solidFill>
              </a:rPr>
              <a:t>Learning Process</a:t>
            </a:r>
            <a:endParaRPr lang="en-US" sz="4400" b="1" dirty="0">
              <a:solidFill>
                <a:schemeClr val="accent4"/>
              </a:solidFill>
            </a:endParaRPr>
          </a:p>
          <a:p>
            <a:pPr algn="l"/>
            <a:endParaRPr lang="en-US" sz="4000" dirty="0"/>
          </a:p>
        </p:txBody>
      </p:sp>
      <p:sp>
        <p:nvSpPr>
          <p:cNvPr id="11" name="TextBox 10"/>
          <p:cNvSpPr txBox="1"/>
          <p:nvPr/>
        </p:nvSpPr>
        <p:spPr>
          <a:xfrm>
            <a:off x="2821305" y="641985"/>
            <a:ext cx="6590665" cy="9220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en-US" sz="5400" b="1" u="sng" dirty="0"/>
              <a:t>CHALLENGES FACED </a:t>
            </a:r>
            <a:endParaRPr lang="en-US" sz="5400" b="1" u="sng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airplane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20459" y="-1778454"/>
            <a:ext cx="8596668" cy="1320800"/>
          </a:xfrm>
        </p:spPr>
        <p:txBody>
          <a:bodyPr/>
          <a:lstStyle/>
          <a:p>
            <a:r>
              <a:rPr lang="en-US" sz="4400" b="1" dirty="0">
                <a:solidFill>
                  <a:schemeClr val="tx1"/>
                </a:solidFill>
              </a:rPr>
              <a:t>CONCLUSION</a:t>
            </a:r>
            <a:r>
              <a:rPr lang="en-US" b="1" dirty="0">
                <a:solidFill>
                  <a:schemeClr val="tx1"/>
                </a:solidFill>
              </a:rPr>
              <a:t>  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lum contrast="36000"/>
          </a:blip>
          <a:stretch>
            <a:fillRect/>
          </a:stretch>
        </p:blipFill>
        <p:spPr>
          <a:xfrm>
            <a:off x="-160866" y="-116682"/>
            <a:ext cx="12436210" cy="6974682"/>
          </a:xfrm>
        </p:spPr>
      </p:pic>
      <p:sp>
        <p:nvSpPr>
          <p:cNvPr id="5" name="TextBox 4"/>
          <p:cNvSpPr txBox="1"/>
          <p:nvPr/>
        </p:nvSpPr>
        <p:spPr>
          <a:xfrm>
            <a:off x="258363" y="1225689"/>
            <a:ext cx="1068348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In conclusion, typing games offer a multitude of benefits for kids. They improve typing speed and accuracy, enhance hand-eye coordination and fine motor skills, promote language proficiency, and foster problem-solving and critical thinking abilities.</a:t>
            </a:r>
            <a:endParaRPr lang="en-US" sz="4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</a:rPr>
              <a:t>They help struggling students with reinforcement and review and provide high-interest texts for more accurate typists.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8363" y="25360"/>
            <a:ext cx="5779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</a:rPr>
              <a:t>CONCLUSION</a:t>
            </a:r>
            <a:r>
              <a:rPr lang="en-US" dirty="0"/>
              <a:t> 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53100" y="2514600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>
            <a:lum contrast="30000"/>
          </a:blip>
          <a:stretch>
            <a:fillRect/>
          </a:stretch>
        </p:blipFill>
        <p:spPr>
          <a:xfrm>
            <a:off x="-305956" y="-838511"/>
            <a:ext cx="12803912" cy="10197134"/>
          </a:xfrm>
          <a:prstGeom prst="rect">
            <a:avLst/>
          </a:prstGeom>
        </p:spPr>
      </p:pic>
      <p:sp>
        <p:nvSpPr>
          <p:cNvPr id="2" name="Thought Bubble: Cloud 1"/>
          <p:cNvSpPr/>
          <p:nvPr/>
        </p:nvSpPr>
        <p:spPr>
          <a:xfrm flipH="1">
            <a:off x="1952622" y="190501"/>
            <a:ext cx="5807869" cy="2583656"/>
          </a:xfrm>
          <a:prstGeom prst="cloudCallout">
            <a:avLst/>
          </a:prstGeom>
          <a:solidFill>
            <a:schemeClr val="tx1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olidFill>
                  <a:schemeClr val="tx1"/>
                </a:solidFill>
              </a:rPr>
              <a:t>THANK YOU</a:t>
            </a:r>
            <a:endParaRPr lang="en-US" sz="6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ver dir="d"/>
      </p:transition>
    </mc:Choice>
    <mc:Fallback>
      <p:transition spd="slow">
        <p:cover dir="d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3052" y="168144"/>
            <a:ext cx="9740635" cy="1641605"/>
          </a:xfrm>
        </p:spPr>
        <p:txBody>
          <a:bodyPr>
            <a:normAutofit/>
          </a:bodyPr>
          <a:lstStyle/>
          <a:p>
            <a:endParaRPr lang="en-US" sz="6600" b="1" dirty="0">
              <a:solidFill>
                <a:srgbClr val="0070C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">
            <a:lum contrast="6000"/>
          </a:blip>
          <a:stretch>
            <a:fillRect/>
          </a:stretch>
        </p:blipFill>
        <p:spPr>
          <a:xfrm>
            <a:off x="-333375" y="0"/>
            <a:ext cx="12846844" cy="6858000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sp>
        <p:nvSpPr>
          <p:cNvPr id="11" name="TextBox 10"/>
          <p:cNvSpPr txBox="1"/>
          <p:nvPr/>
        </p:nvSpPr>
        <p:spPr>
          <a:xfrm>
            <a:off x="5193506" y="2544365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16718" y="2194827"/>
            <a:ext cx="759751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000" b="1" dirty="0"/>
              <a:t>NAMES</a:t>
            </a:r>
            <a:endParaRPr lang="en-US" sz="4000" b="1" dirty="0"/>
          </a:p>
          <a:p>
            <a:pPr algn="l"/>
            <a:endParaRPr lang="en-US" sz="4000" b="1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000" b="1" dirty="0"/>
              <a:t>DIYA BISHT</a:t>
            </a:r>
            <a:endParaRPr lang="en-US" sz="4000" b="1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000" b="1" dirty="0"/>
              <a:t>GARIMA BISHT</a:t>
            </a:r>
            <a:endParaRPr lang="en-US" sz="4000" b="1" dirty="0"/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000" b="1" dirty="0"/>
              <a:t>JYOTSNA PANT</a:t>
            </a:r>
            <a:endParaRPr lang="en-US" sz="4000" b="1" dirty="0"/>
          </a:p>
          <a:p>
            <a:pPr algn="l"/>
            <a:endParaRPr lang="en-US" sz="3600" b="1" dirty="0"/>
          </a:p>
          <a:p>
            <a:pPr algn="l"/>
            <a:endParaRPr lang="en-US" sz="36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0" y="240089"/>
            <a:ext cx="135244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b="1" u="sng" dirty="0"/>
              <a:t>TEAM MEMBERS CONTRIBUTING TO THE PROJECT</a:t>
            </a:r>
            <a:endParaRPr lang="en-US" sz="48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PRESENTATION OUTLINE</a:t>
            </a:r>
            <a:r>
              <a:rPr lang="en-US" sz="4400" b="1" dirty="0"/>
              <a:t>:</a:t>
            </a:r>
            <a:endParaRPr lang="en-US" sz="4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955381" y="4348162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">
            <a:lum contrast="30000"/>
          </a:blip>
          <a:stretch>
            <a:fillRect/>
          </a:stretch>
        </p:blipFill>
        <p:spPr>
          <a:xfrm>
            <a:off x="0" y="-83344"/>
            <a:ext cx="12192000" cy="694134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TextBox 8"/>
          <p:cNvSpPr txBox="1"/>
          <p:nvPr/>
        </p:nvSpPr>
        <p:spPr>
          <a:xfrm>
            <a:off x="5086350" y="4229100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11" name="Content Placeholder 2"/>
          <p:cNvSpPr txBox="1"/>
          <p:nvPr/>
        </p:nvSpPr>
        <p:spPr>
          <a:xfrm>
            <a:off x="2500311" y="1742385"/>
            <a:ext cx="7964315" cy="36771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dirty="0">
                <a:solidFill>
                  <a:schemeClr val="accent3"/>
                </a:solidFill>
              </a:rPr>
              <a:t>Introduction</a:t>
            </a:r>
            <a:endParaRPr lang="en-US" sz="3600" b="1" dirty="0">
              <a:solidFill>
                <a:schemeClr val="accent3"/>
              </a:solidFill>
            </a:endParaRPr>
          </a:p>
          <a:p>
            <a:r>
              <a:rPr lang="en-US" sz="3600" b="1" dirty="0">
                <a:solidFill>
                  <a:schemeClr val="accent3"/>
                </a:solidFill>
              </a:rPr>
              <a:t>Academic Objective</a:t>
            </a:r>
            <a:endParaRPr lang="en-US" sz="3600" b="1" dirty="0">
              <a:solidFill>
                <a:schemeClr val="accent3"/>
              </a:solidFill>
            </a:endParaRPr>
          </a:p>
          <a:p>
            <a:r>
              <a:rPr lang="en-US" sz="3600" b="1" dirty="0">
                <a:solidFill>
                  <a:schemeClr val="accent3"/>
                </a:solidFill>
              </a:rPr>
              <a:t>Technology platform overview </a:t>
            </a:r>
            <a:endParaRPr lang="en-US" sz="3600" b="1" dirty="0">
              <a:solidFill>
                <a:schemeClr val="accent3"/>
              </a:solidFill>
            </a:endParaRPr>
          </a:p>
          <a:p>
            <a:r>
              <a:rPr lang="en-US" sz="3600" b="1" dirty="0">
                <a:solidFill>
                  <a:schemeClr val="accent3"/>
                </a:solidFill>
              </a:rPr>
              <a:t>Implementation </a:t>
            </a:r>
            <a:endParaRPr lang="en-US" sz="3600" b="1" dirty="0">
              <a:solidFill>
                <a:schemeClr val="accent3"/>
              </a:solidFill>
            </a:endParaRPr>
          </a:p>
          <a:p>
            <a:r>
              <a:rPr lang="en-US" sz="3600" b="1" dirty="0">
                <a:solidFill>
                  <a:schemeClr val="accent3"/>
                </a:solidFill>
              </a:rPr>
              <a:t>Application Snapshot </a:t>
            </a:r>
            <a:endParaRPr lang="en-US" sz="3600" b="1" dirty="0">
              <a:solidFill>
                <a:schemeClr val="accent3"/>
              </a:solidFill>
            </a:endParaRPr>
          </a:p>
          <a:p>
            <a:r>
              <a:rPr lang="en-US" sz="3600" b="1" dirty="0">
                <a:solidFill>
                  <a:schemeClr val="accent3"/>
                </a:solidFill>
              </a:rPr>
              <a:t>Conclusion</a:t>
            </a:r>
            <a:endParaRPr lang="en-US" sz="3600" b="1" dirty="0">
              <a:solidFill>
                <a:schemeClr val="accent3"/>
              </a:solidFill>
            </a:endParaRPr>
          </a:p>
          <a:p>
            <a:r>
              <a:rPr lang="en-US" sz="3600" b="1" dirty="0">
                <a:solidFill>
                  <a:schemeClr val="accent3"/>
                </a:solidFill>
              </a:rPr>
              <a:t>Demonstration</a:t>
            </a:r>
            <a:endParaRPr lang="en-US" sz="3600" b="1" dirty="0">
              <a:solidFill>
                <a:schemeClr val="accent3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0062" y="165072"/>
            <a:ext cx="116919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0" b="1" u="sng" dirty="0"/>
              <a:t>Presentation Outline </a:t>
            </a:r>
            <a:endParaRPr lang="en-US" sz="8000" b="1" u="sng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4"/>
                </a:solidFill>
              </a:rPr>
              <a:t>Introduction</a:t>
            </a:r>
            <a:r>
              <a:rPr lang="en-US" sz="4400" b="1" dirty="0">
                <a:solidFill>
                  <a:schemeClr val="accent4"/>
                </a:solidFill>
              </a:rPr>
              <a:t> </a:t>
            </a:r>
            <a:endParaRPr lang="en-US" sz="4400" b="1" dirty="0">
              <a:solidFill>
                <a:schemeClr val="accent4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lum contrast="18000"/>
          </a:blip>
          <a:stretch>
            <a:fillRect/>
          </a:stretch>
        </p:blipFill>
        <p:spPr>
          <a:xfrm>
            <a:off x="-63328" y="-55563"/>
            <a:ext cx="12255327" cy="700603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 noGrp="1"/>
          </p:cNvSpPr>
          <p:nvPr>
            <p:ph idx="1"/>
          </p:nvPr>
        </p:nvSpPr>
        <p:spPr>
          <a:xfrm>
            <a:off x="319180" y="2207816"/>
            <a:ext cx="10860788" cy="4742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 dirty="0">
                <a:solidFill>
                  <a:srgbClr val="02020B"/>
                </a:solidFill>
                <a:latin typeface="Roboto" panose="02000000000000000000" pitchFamily="2" charset="0"/>
              </a:rPr>
              <a:t>One of the primary benefits of playing typing games is the improvement in typing speed. </a:t>
            </a:r>
            <a:endParaRPr lang="en-US" sz="3200" b="1" dirty="0">
              <a:solidFill>
                <a:srgbClr val="02020B"/>
              </a:solidFill>
              <a:latin typeface="Roboto" panose="02000000000000000000" pitchFamily="2" charset="0"/>
            </a:endParaRPr>
          </a:p>
          <a:p>
            <a:r>
              <a:rPr lang="en-US" sz="3200" b="1" dirty="0">
                <a:solidFill>
                  <a:schemeClr val="accent3"/>
                </a:solidFill>
              </a:rPr>
              <a:t>These games are specifically designed to challenge your typing skills by presenting you with various exercises that require quick and accurate keystrokes. </a:t>
            </a:r>
            <a:endParaRPr lang="en-US" sz="3200" b="1" dirty="0">
              <a:solidFill>
                <a:schemeClr val="accent3"/>
              </a:solidFill>
            </a:endParaRPr>
          </a:p>
          <a:p>
            <a:r>
              <a:rPr lang="en-US" sz="3200" b="1" dirty="0">
                <a:solidFill>
                  <a:schemeClr val="tx1"/>
                </a:solidFill>
              </a:rPr>
              <a:t>While speed is important, accuracy is equally crucial when it comes to effective typing.</a:t>
            </a:r>
            <a:endParaRPr lang="en-US" sz="3200" b="1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7334" y="517128"/>
            <a:ext cx="74794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600" b="1" dirty="0">
                <a:solidFill>
                  <a:srgbClr val="C00000"/>
                </a:solidFill>
              </a:rPr>
              <a:t>Introduction</a:t>
            </a:r>
            <a:r>
              <a:rPr lang="en-US" sz="6000" b="1" dirty="0">
                <a:solidFill>
                  <a:srgbClr val="C00000"/>
                </a:solidFill>
              </a:rPr>
              <a:t> </a:t>
            </a:r>
            <a:endParaRPr lang="en-US" sz="60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93506" y="2514600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181600" y="2514600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1">
            <a:lum bright="6000" contrast="30000"/>
          </a:blip>
          <a:stretch>
            <a:fillRect/>
          </a:stretch>
        </p:blipFill>
        <p:spPr>
          <a:xfrm>
            <a:off x="-67336" y="0"/>
            <a:ext cx="12326672" cy="6858000"/>
          </a:xfrm>
        </p:spPr>
      </p:pic>
      <p:sp>
        <p:nvSpPr>
          <p:cNvPr id="10" name="TextBox 9"/>
          <p:cNvSpPr txBox="1"/>
          <p:nvPr/>
        </p:nvSpPr>
        <p:spPr>
          <a:xfrm>
            <a:off x="673630" y="2130355"/>
            <a:ext cx="6677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2800" dirty="0"/>
          </a:p>
        </p:txBody>
      </p:sp>
      <p:sp>
        <p:nvSpPr>
          <p:cNvPr id="12" name="Content Placeholder 2"/>
          <p:cNvSpPr txBox="1"/>
          <p:nvPr/>
        </p:nvSpPr>
        <p:spPr>
          <a:xfrm>
            <a:off x="1478807" y="2874169"/>
            <a:ext cx="8808194" cy="4593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i="1" dirty="0">
                <a:solidFill>
                  <a:schemeClr val="tx1"/>
                </a:solidFill>
              </a:rPr>
              <a:t>By engaging in these games, learners are encouraged to type quickly and accurately to achieve their objectives.</a:t>
            </a:r>
            <a:endParaRPr lang="en-US" sz="4000" b="1" i="1" dirty="0">
              <a:solidFill>
                <a:schemeClr val="tx1"/>
              </a:solidFill>
            </a:endParaRPr>
          </a:p>
          <a:p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047750" y="1146243"/>
            <a:ext cx="10251281" cy="11477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1213775" y="1242354"/>
            <a:ext cx="10300229" cy="39594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400" b="1" dirty="0">
                <a:solidFill>
                  <a:srgbClr val="00B0F0"/>
                </a:solidFill>
              </a:rPr>
              <a:t>Why typing games are helpful</a:t>
            </a:r>
            <a:endParaRPr lang="en-US" sz="5400" b="1" dirty="0">
              <a:solidFill>
                <a:srgbClr val="00B0F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1228" y="7395998"/>
            <a:ext cx="8596668" cy="38807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tx1"/>
                </a:solidFill>
              </a:rPr>
              <a:t>    ✓ Platform:</a:t>
            </a:r>
            <a:endParaRPr lang="en-US" sz="32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tx1"/>
                </a:solidFill>
              </a:rPr>
              <a:t> 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lum contrast="3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03256" y="4491037"/>
            <a:ext cx="1828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4400" b="1" dirty="0">
              <a:solidFill>
                <a:schemeClr val="accent5"/>
              </a:solidFill>
            </a:endParaRPr>
          </a:p>
          <a:p>
            <a:pPr algn="l"/>
            <a:endParaRPr lang="en-US" sz="4400" b="1" dirty="0">
              <a:solidFill>
                <a:schemeClr val="accent5"/>
              </a:solidFill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844021" y="653853"/>
            <a:ext cx="8596668" cy="124737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6000" b="1" u="sng" dirty="0">
                <a:solidFill>
                  <a:srgbClr val="00B0F0"/>
                </a:solidFill>
              </a:rPr>
              <a:t>Technology Platform </a:t>
            </a:r>
            <a:endParaRPr lang="en-US" sz="6000" b="1" u="sng" dirty="0">
              <a:solidFill>
                <a:srgbClr val="00B0F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35502" y="2203052"/>
            <a:ext cx="10216092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4000" dirty="0">
                <a:solidFill>
                  <a:schemeClr val="accent3"/>
                </a:solidFill>
              </a:rPr>
              <a:t>Website</a:t>
            </a:r>
            <a:r>
              <a:rPr lang="en-US" sz="4000" dirty="0">
                <a:solidFill>
                  <a:schemeClr val="tx1"/>
                </a:solidFill>
              </a:rPr>
              <a:t> 
   ✓ Languages used: </a:t>
            </a:r>
            <a:endParaRPr lang="en-US" sz="40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4000" dirty="0">
                <a:solidFill>
                  <a:schemeClr val="accent3"/>
                </a:solidFill>
              </a:rPr>
              <a:t> 1. </a:t>
            </a:r>
            <a:r>
              <a:rPr lang="en-US" sz="4000" dirty="0">
                <a:solidFill>
                  <a:schemeClr val="accent3"/>
                </a:solidFill>
                <a:sym typeface="+mn-ea"/>
              </a:rPr>
              <a:t>HTML  (Hyper Text Markup Language)</a:t>
            </a:r>
            <a:endParaRPr lang="en-US" sz="4000" dirty="0">
              <a:solidFill>
                <a:schemeClr val="accent3"/>
              </a:solidFill>
            </a:endParaRPr>
          </a:p>
          <a:p>
            <a:pPr marL="0" indent="0">
              <a:buNone/>
            </a:pPr>
            <a:r>
              <a:rPr lang="en-US" sz="4000" dirty="0">
                <a:solidFill>
                  <a:schemeClr val="accent3"/>
                </a:solidFill>
                <a:sym typeface="+mn-ea"/>
              </a:rPr>
              <a:t> 2. CSS    	(Cascading Style Sheet)</a:t>
            </a:r>
            <a:endParaRPr lang="en-US" sz="4000" dirty="0">
              <a:solidFill>
                <a:schemeClr val="accent3"/>
              </a:solidFill>
              <a:sym typeface="+mn-ea"/>
            </a:endParaRPr>
          </a:p>
          <a:p>
            <a:pPr marL="0" indent="0">
              <a:buNone/>
            </a:pPr>
            <a:r>
              <a:rPr lang="en-US" sz="4000" dirty="0">
                <a:solidFill>
                  <a:schemeClr val="accent3"/>
                </a:solidFill>
                <a:sym typeface="+mn-ea"/>
              </a:rPr>
              <a:t> 3. Javascript</a:t>
            </a:r>
            <a:r>
              <a:rPr lang="en-US" sz="4000" dirty="0">
                <a:solidFill>
                  <a:schemeClr val="accent3"/>
                </a:solidFill>
              </a:rPr>
              <a:t> 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545" y="609600"/>
            <a:ext cx="8596630" cy="685800"/>
          </a:xfrm>
        </p:spPr>
        <p:txBody>
          <a:bodyPr/>
          <a:lstStyle/>
          <a:p>
            <a:r>
              <a:rPr lang="en-US"/>
              <a:t>Home Page:</a:t>
            </a:r>
            <a:endParaRPr lang="en-US"/>
          </a:p>
        </p:txBody>
      </p:sp>
      <p:pic>
        <p:nvPicPr>
          <p:cNvPr id="4" name="Content Placeholder 3" descr="home page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95250" y="0"/>
            <a:ext cx="12370594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545" y="609600"/>
            <a:ext cx="8596630" cy="685800"/>
          </a:xfrm>
        </p:spPr>
        <p:txBody>
          <a:bodyPr/>
          <a:lstStyle/>
          <a:p>
            <a:r>
              <a:rPr lang="en-US"/>
              <a:t>Menu:</a:t>
            </a:r>
            <a:endParaRPr lang="en-US"/>
          </a:p>
        </p:txBody>
      </p:sp>
      <p:pic>
        <p:nvPicPr>
          <p:cNvPr id="4" name="Content Placeholder 3" descr="menu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313324" y="-182880"/>
            <a:ext cx="12818648" cy="7040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 descr="level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47625" y="-635"/>
            <a:ext cx="12287250" cy="6858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1450</Words>
  <Application>WPS Presentation</Application>
  <PresentationFormat>Widescreen</PresentationFormat>
  <Paragraphs>77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Arial</vt:lpstr>
      <vt:lpstr>SimSun</vt:lpstr>
      <vt:lpstr>Wingdings</vt:lpstr>
      <vt:lpstr>Wingdings 3</vt:lpstr>
      <vt:lpstr>Symbol</vt:lpstr>
      <vt:lpstr>Arial</vt:lpstr>
      <vt:lpstr>Roboto</vt:lpstr>
      <vt:lpstr>Times New Roman</vt:lpstr>
      <vt:lpstr>Trebuchet MS</vt:lpstr>
      <vt:lpstr>Microsoft YaHei</vt:lpstr>
      <vt:lpstr>Arial Unicode MS</vt:lpstr>
      <vt:lpstr>Calibri</vt:lpstr>
      <vt:lpstr>Facet</vt:lpstr>
      <vt:lpstr>PRESENTATION ON:</vt:lpstr>
      <vt:lpstr>PowerPoint 演示文稿</vt:lpstr>
      <vt:lpstr>PRESENTATION OUTLINE:</vt:lpstr>
      <vt:lpstr>Introduction </vt:lpstr>
      <vt:lpstr>PowerPoint 演示文稿</vt:lpstr>
      <vt:lpstr>PowerPoint 演示文稿</vt:lpstr>
      <vt:lpstr>Home Page:</vt:lpstr>
      <vt:lpstr>Menu:</vt:lpstr>
      <vt:lpstr>PowerPoint 演示文稿</vt:lpstr>
      <vt:lpstr>Main Page:</vt:lpstr>
      <vt:lpstr>Scoreboard:</vt:lpstr>
      <vt:lpstr>PowerPoint 演示文稿</vt:lpstr>
      <vt:lpstr>CONCLUSION  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ON:</dc:title>
  <dc:creator>Garima Bisht</dc:creator>
  <cp:lastModifiedBy>mukes</cp:lastModifiedBy>
  <cp:revision>22</cp:revision>
  <dcterms:created xsi:type="dcterms:W3CDTF">2023-11-28T11:45:00Z</dcterms:created>
  <dcterms:modified xsi:type="dcterms:W3CDTF">2023-12-11T05:48:52Z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359A206BE8514893AF3D466EEE2C1F7F_12</vt:lpwstr>
  </property>
  <property fmtid="{D5CDD505-2E9C-101B-9397-08002B2CF9AE}" pid="3" name="KSOProductBuildVer">
    <vt:lpwstr>1033-12.2.0.13306</vt:lpwstr>
  </property>
</Properties>
</file>

<file path=docProps/thumbnail.jpeg>
</file>